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58" r:id="rId6"/>
    <p:sldId id="261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01" autoAdjust="0"/>
  </p:normalViewPr>
  <p:slideViewPr>
    <p:cSldViewPr>
      <p:cViewPr varScale="1">
        <p:scale>
          <a:sx n="92" d="100"/>
          <a:sy n="92" d="100"/>
        </p:scale>
        <p:origin x="-2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drumroll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drumroll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drumroll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drumroll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drumroll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drumroll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drumroll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drumroll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drumroll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drumroll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drumroll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  <p:sndAc>
      <p:stSnd>
        <p:snd r:embed="rId13" name="drumroll.wav" builtIn="1"/>
      </p:stSnd>
    </p:sndAc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наташа\2 группа\1111111\31508e00cdc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5850"/>
            <a:ext cx="7032625" cy="63170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5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Наташа\домики\304ffec7e5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90991" cy="66268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NS\Desktop\Новая папка\Новая папка\d7ff1c2a81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581133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FuckYouBill</cp:lastModifiedBy>
  <cp:revision>3</cp:revision>
  <dcterms:modified xsi:type="dcterms:W3CDTF">2000-12-31T18:57:45Z</dcterms:modified>
</cp:coreProperties>
</file>