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uckYouBill" initials="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9" autoAdjust="0"/>
    <p:restoredTop sz="94729" autoAdjust="0"/>
  </p:normalViewPr>
  <p:slideViewPr>
    <p:cSldViewPr>
      <p:cViewPr varScale="1">
        <p:scale>
          <a:sx n="92" d="100"/>
          <a:sy n="92" d="100"/>
        </p:scale>
        <p:origin x="-2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53D66-1EE8-492E-9FBB-0E9F04C241F8}" type="datetimeFigureOut">
              <a:rPr lang="ru-RU" smtClean="0"/>
              <a:pPr/>
              <a:t>01.01.2001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E84F-113B-4168-AB30-9CE366DEE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5000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53D66-1EE8-492E-9FBB-0E9F04C241F8}" type="datetimeFigureOut">
              <a:rPr lang="ru-RU" smtClean="0"/>
              <a:pPr/>
              <a:t>01.01.2001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E84F-113B-4168-AB30-9CE366DEE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5000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53D66-1EE8-492E-9FBB-0E9F04C241F8}" type="datetimeFigureOut">
              <a:rPr lang="ru-RU" smtClean="0"/>
              <a:pPr/>
              <a:t>01.01.2001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E84F-113B-4168-AB30-9CE366DEE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5000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53D66-1EE8-492E-9FBB-0E9F04C241F8}" type="datetimeFigureOut">
              <a:rPr lang="ru-RU" smtClean="0"/>
              <a:pPr/>
              <a:t>01.01.2001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E84F-113B-4168-AB30-9CE366DEE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5000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53D66-1EE8-492E-9FBB-0E9F04C241F8}" type="datetimeFigureOut">
              <a:rPr lang="ru-RU" smtClean="0"/>
              <a:pPr/>
              <a:t>01.01.2001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E84F-113B-4168-AB30-9CE366DEE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5000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53D66-1EE8-492E-9FBB-0E9F04C241F8}" type="datetimeFigureOut">
              <a:rPr lang="ru-RU" smtClean="0"/>
              <a:pPr/>
              <a:t>01.01.2001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E84F-113B-4168-AB30-9CE366DEE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5000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53D66-1EE8-492E-9FBB-0E9F04C241F8}" type="datetimeFigureOut">
              <a:rPr lang="ru-RU" smtClean="0"/>
              <a:pPr/>
              <a:t>01.01.2001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E84F-113B-4168-AB30-9CE366DEE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5000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53D66-1EE8-492E-9FBB-0E9F04C241F8}" type="datetimeFigureOut">
              <a:rPr lang="ru-RU" smtClean="0"/>
              <a:pPr/>
              <a:t>01.01.2001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E84F-113B-4168-AB30-9CE366DEE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5000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53D66-1EE8-492E-9FBB-0E9F04C241F8}" type="datetimeFigureOut">
              <a:rPr lang="ru-RU" smtClean="0"/>
              <a:pPr/>
              <a:t>01.01.2001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E84F-113B-4168-AB30-9CE366DEE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5000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53D66-1EE8-492E-9FBB-0E9F04C241F8}" type="datetimeFigureOut">
              <a:rPr lang="ru-RU" smtClean="0"/>
              <a:pPr/>
              <a:t>01.01.2001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E84F-113B-4168-AB30-9CE366DEE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5000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53D66-1EE8-492E-9FBB-0E9F04C241F8}" type="datetimeFigureOut">
              <a:rPr lang="ru-RU" smtClean="0"/>
              <a:pPr/>
              <a:t>01.01.2001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E84F-113B-4168-AB30-9CE366DEE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5000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53D66-1EE8-492E-9FBB-0E9F04C241F8}" type="datetimeFigureOut">
              <a:rPr lang="ru-RU" smtClean="0"/>
              <a:pPr/>
              <a:t>01.01.2001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2E84F-113B-4168-AB30-9CE366DEE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Tm="5000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14546" y="1857364"/>
            <a:ext cx="4286280" cy="22860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Tm="5000">
    <p:wipe dir="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2786050" y="1643050"/>
            <a:ext cx="4286280" cy="3357586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 advTm="5000">
    <p:fade thruBlk="1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786050" y="1785926"/>
            <a:ext cx="3429024" cy="314327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 advTm="5000">
    <p:fade thruBlk="1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488" y="1643050"/>
            <a:ext cx="3857652" cy="321471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 advTm="5000">
    <p:fade thruBlk="1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уб 3"/>
          <p:cNvSpPr/>
          <p:nvPr/>
        </p:nvSpPr>
        <p:spPr>
          <a:xfrm>
            <a:off x="1285852" y="2714620"/>
            <a:ext cx="6286544" cy="2000264"/>
          </a:xfrm>
          <a:prstGeom prst="cub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 advTm="5000">
    <p:fade thruBlk="1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Куб 4"/>
          <p:cNvSpPr/>
          <p:nvPr/>
        </p:nvSpPr>
        <p:spPr>
          <a:xfrm>
            <a:off x="2627784" y="1484784"/>
            <a:ext cx="3714776" cy="3500462"/>
          </a:xfrm>
          <a:prstGeom prst="cub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 advTm="5000">
    <p:fade thruBlk="1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54_im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60" y="1268760"/>
            <a:ext cx="4065240" cy="4065240"/>
          </a:xfrm>
          <a:prstGeom prst="rect">
            <a:avLst/>
          </a:prstGeom>
        </p:spPr>
      </p:pic>
    </p:spTree>
  </p:cSld>
  <p:clrMapOvr>
    <a:masterClrMapping/>
  </p:clrMapOvr>
  <p:transition spd="med" advTm="5000">
    <p:fade thruBlk="1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Konu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836712"/>
            <a:ext cx="4536463" cy="43096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</p:pic>
    </p:spTree>
  </p:cSld>
  <p:clrMapOvr>
    <a:masterClrMapping/>
  </p:clrMapOvr>
  <p:transition spd="med" advTm="5000">
    <p:fade thruBlk="1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Melkosoft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FuckYouBill</dc:creator>
  <cp:lastModifiedBy>FuckYouBill</cp:lastModifiedBy>
  <cp:revision>10</cp:revision>
  <dcterms:created xsi:type="dcterms:W3CDTF">2010-07-29T04:03:03Z</dcterms:created>
  <dcterms:modified xsi:type="dcterms:W3CDTF">2000-12-31T18:38:28Z</dcterms:modified>
</cp:coreProperties>
</file>